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0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3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72" y="3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586577416937127"/>
          <c:y val="0.13316611166972739"/>
          <c:w val="0.54408669683105748"/>
          <c:h val="0.810222809458418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希望者数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shade val="53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5CA0-4B06-8595-23A36F76F954}"/>
              </c:ext>
            </c:extLst>
          </c:dPt>
          <c:dPt>
            <c:idx val="1"/>
            <c:bubble3D val="0"/>
            <c:spPr>
              <a:solidFill>
                <a:schemeClr val="accent1">
                  <a:shade val="76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5CA0-4B06-8595-23A36F76F954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5CA0-4B06-8595-23A36F76F954}"/>
              </c:ext>
            </c:extLst>
          </c:dPt>
          <c:dPt>
            <c:idx val="3"/>
            <c:bubble3D val="0"/>
            <c:spPr>
              <a:solidFill>
                <a:schemeClr val="accent1">
                  <a:tint val="77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5CA0-4B06-8595-23A36F76F954}"/>
              </c:ext>
            </c:extLst>
          </c:dPt>
          <c:dPt>
            <c:idx val="4"/>
            <c:bubble3D val="0"/>
            <c:spPr>
              <a:solidFill>
                <a:schemeClr val="accent1">
                  <a:tint val="54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5CA0-4B06-8595-23A36F76F954}"/>
              </c:ext>
            </c:extLst>
          </c:dPt>
          <c:dLbls>
            <c:dLbl>
              <c:idx val="0"/>
              <c:layout>
                <c:manualLayout>
                  <c:x val="-0.18818855785419528"/>
                  <c:y val="7.655503279787315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spc="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313394340922799"/>
                      <c:h val="0.1572911481562455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5CA0-4B06-8595-23A36F76F954}"/>
                </c:ext>
              </c:extLst>
            </c:dLbl>
            <c:dLbl>
              <c:idx val="1"/>
              <c:layout>
                <c:manualLayout>
                  <c:x val="0.11109109631503905"/>
                  <c:y val="-0.1796098846411639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spc="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CA0-4B06-8595-23A36F76F954}"/>
                </c:ext>
              </c:extLst>
            </c:dLbl>
            <c:dLbl>
              <c:idx val="2"/>
              <c:layout>
                <c:manualLayout>
                  <c:x val="0.20660511104890436"/>
                  <c:y val="0.1059992761816704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spc="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CA0-4B06-8595-23A36F76F954}"/>
                </c:ext>
              </c:extLst>
            </c:dLbl>
            <c:dLbl>
              <c:idx val="3"/>
              <c:layout>
                <c:manualLayout>
                  <c:x val="-8.1305758376192153E-2"/>
                  <c:y val="2.944424338379736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spc="0" baseline="0">
                      <a:solidFill>
                        <a:schemeClr val="accent1">
                          <a:tint val="77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CA0-4B06-8595-23A36F76F954}"/>
                </c:ext>
              </c:extLst>
            </c:dLbl>
            <c:dLbl>
              <c:idx val="4"/>
              <c:layout>
                <c:manualLayout>
                  <c:x val="0.31889361805479222"/>
                  <c:y val="2.944424338379736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spc="0" baseline="0">
                      <a:solidFill>
                        <a:schemeClr val="accent1">
                          <a:tint val="54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CA0-4B06-8595-23A36F76F95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spc="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沖縄</c:v>
                </c:pt>
                <c:pt idx="1">
                  <c:v>北海道</c:v>
                </c:pt>
                <c:pt idx="2">
                  <c:v>大阪・兵庫</c:v>
                </c:pt>
                <c:pt idx="3">
                  <c:v>兵庫・広島</c:v>
                </c:pt>
                <c:pt idx="4">
                  <c:v>長崎・福岡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48</c:v>
                </c:pt>
                <c:pt idx="1">
                  <c:v>35</c:v>
                </c:pt>
                <c:pt idx="2">
                  <c:v>24</c:v>
                </c:pt>
                <c:pt idx="3">
                  <c:v>8</c:v>
                </c:pt>
                <c:pt idx="4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CA0-4B06-8595-23A36F76F954}"/>
            </c:ext>
          </c:extLst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E9C6CBE-7EE9-4F7F-BF88-326E6531A953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</dgm:pt>
    <dgm:pt modelId="{B3F8C138-0E2D-4AF1-ADD5-EEECA856E295}">
      <dgm:prSet phldrT="[テキスト]" custT="1"/>
      <dgm:spPr/>
      <dgm:t>
        <a:bodyPr/>
        <a:lstStyle/>
        <a:p>
          <a:r>
            <a:rPr kumimoji="1" lang="ja-JP" altLang="en-US" sz="2800" dirty="0"/>
            <a:t>６月中旬</a:t>
          </a:r>
          <a:br>
            <a:rPr kumimoji="1" lang="en-US" altLang="ja-JP" sz="2800" dirty="0"/>
          </a:br>
          <a:r>
            <a:rPr kumimoji="1" lang="ja-JP" altLang="en-US" sz="2800" dirty="0"/>
            <a:t>アンケート</a:t>
          </a:r>
        </a:p>
      </dgm:t>
    </dgm:pt>
    <dgm:pt modelId="{F776B079-DA3A-4D0A-9461-E4967C8D538F}" type="parTrans" cxnId="{9EF8A220-F793-4423-BE01-8EFE859AB885}">
      <dgm:prSet/>
      <dgm:spPr/>
      <dgm:t>
        <a:bodyPr/>
        <a:lstStyle/>
        <a:p>
          <a:endParaRPr kumimoji="1" lang="ja-JP" altLang="en-US"/>
        </a:p>
      </dgm:t>
    </dgm:pt>
    <dgm:pt modelId="{1F7A185C-BC8A-471E-95A9-E2AD8C46CCA4}" type="sibTrans" cxnId="{9EF8A220-F793-4423-BE01-8EFE859AB885}">
      <dgm:prSet/>
      <dgm:spPr/>
      <dgm:t>
        <a:bodyPr/>
        <a:lstStyle/>
        <a:p>
          <a:endParaRPr kumimoji="1" lang="ja-JP" altLang="en-US"/>
        </a:p>
      </dgm:t>
    </dgm:pt>
    <dgm:pt modelId="{42C4BA82-3CE8-4FFB-8024-FB7843AAD00E}">
      <dgm:prSet phldrT="[テキスト]" custT="1"/>
      <dgm:spPr/>
      <dgm:t>
        <a:bodyPr/>
        <a:lstStyle/>
        <a:p>
          <a:r>
            <a:rPr kumimoji="1" lang="ja-JP" altLang="en-US" sz="2800" dirty="0"/>
            <a:t>６月下旬</a:t>
          </a:r>
          <a:br>
            <a:rPr kumimoji="1" lang="en-US" altLang="ja-JP" sz="2800" dirty="0"/>
          </a:br>
          <a:r>
            <a:rPr kumimoji="1" lang="ja-JP" altLang="en-US" sz="2800" dirty="0"/>
            <a:t>結果集約</a:t>
          </a:r>
        </a:p>
      </dgm:t>
    </dgm:pt>
    <dgm:pt modelId="{04FF69EC-6019-40B5-9942-616ECFC77E58}" type="parTrans" cxnId="{C27D08F9-C52F-482D-8DA6-4941B7436637}">
      <dgm:prSet/>
      <dgm:spPr/>
      <dgm:t>
        <a:bodyPr/>
        <a:lstStyle/>
        <a:p>
          <a:endParaRPr kumimoji="1" lang="ja-JP" altLang="en-US"/>
        </a:p>
      </dgm:t>
    </dgm:pt>
    <dgm:pt modelId="{1E38A8BE-2773-4DAF-962B-17F04FEC996F}" type="sibTrans" cxnId="{C27D08F9-C52F-482D-8DA6-4941B7436637}">
      <dgm:prSet/>
      <dgm:spPr/>
      <dgm:t>
        <a:bodyPr/>
        <a:lstStyle/>
        <a:p>
          <a:endParaRPr kumimoji="1" lang="ja-JP" altLang="en-US"/>
        </a:p>
      </dgm:t>
    </dgm:pt>
    <dgm:pt modelId="{72496501-BC93-4ECE-AAAB-EE841C657F81}">
      <dgm:prSet phldrT="[テキスト]" custT="1"/>
      <dgm:spPr/>
      <dgm:t>
        <a:bodyPr/>
        <a:lstStyle/>
        <a:p>
          <a:r>
            <a:rPr kumimoji="1" lang="ja-JP" altLang="en-US" sz="2800" dirty="0"/>
            <a:t>７月上旬</a:t>
          </a:r>
          <a:br>
            <a:rPr kumimoji="1" lang="en-US" altLang="ja-JP" sz="2800" dirty="0"/>
          </a:br>
          <a:r>
            <a:rPr kumimoji="1" lang="ja-JP" altLang="en-US" sz="2800" dirty="0"/>
            <a:t>検討委員会</a:t>
          </a:r>
        </a:p>
      </dgm:t>
    </dgm:pt>
    <dgm:pt modelId="{832EFFD3-1EF2-42CC-AFC2-4FBB17A6A65B}" type="parTrans" cxnId="{1D625D0D-E6B2-4E35-9BEF-65AB5859C426}">
      <dgm:prSet/>
      <dgm:spPr/>
      <dgm:t>
        <a:bodyPr/>
        <a:lstStyle/>
        <a:p>
          <a:endParaRPr kumimoji="1" lang="ja-JP" altLang="en-US"/>
        </a:p>
      </dgm:t>
    </dgm:pt>
    <dgm:pt modelId="{E5DB500A-64EB-4FA8-BC7B-7ECCB6076A38}" type="sibTrans" cxnId="{1D625D0D-E6B2-4E35-9BEF-65AB5859C426}">
      <dgm:prSet/>
      <dgm:spPr/>
      <dgm:t>
        <a:bodyPr/>
        <a:lstStyle/>
        <a:p>
          <a:endParaRPr kumimoji="1" lang="ja-JP" altLang="en-US"/>
        </a:p>
      </dgm:t>
    </dgm:pt>
    <dgm:pt modelId="{E1BD930E-6C89-41E6-BB08-FBC4C06889AD}">
      <dgm:prSet custT="1"/>
      <dgm:spPr/>
      <dgm:t>
        <a:bodyPr/>
        <a:lstStyle/>
        <a:p>
          <a:r>
            <a:rPr kumimoji="1" lang="ja-JP" altLang="en-US" sz="2800" dirty="0"/>
            <a:t>７月中旬</a:t>
          </a:r>
          <a:br>
            <a:rPr kumimoji="1" lang="en-US" altLang="ja-JP" sz="2800" dirty="0"/>
          </a:br>
          <a:r>
            <a:rPr kumimoji="1" lang="ja-JP" altLang="en-US" sz="2800" dirty="0"/>
            <a:t>行き先決定</a:t>
          </a:r>
        </a:p>
      </dgm:t>
    </dgm:pt>
    <dgm:pt modelId="{9204132D-AA5D-43DC-919E-C358464E500C}" type="parTrans" cxnId="{66394FB7-13D6-45FB-849E-8BA9810BA9F7}">
      <dgm:prSet/>
      <dgm:spPr/>
      <dgm:t>
        <a:bodyPr/>
        <a:lstStyle/>
        <a:p>
          <a:endParaRPr kumimoji="1" lang="ja-JP" altLang="en-US"/>
        </a:p>
      </dgm:t>
    </dgm:pt>
    <dgm:pt modelId="{9E431DC3-A1B3-418F-9AB2-2D24B24EA913}" type="sibTrans" cxnId="{66394FB7-13D6-45FB-849E-8BA9810BA9F7}">
      <dgm:prSet/>
      <dgm:spPr/>
      <dgm:t>
        <a:bodyPr/>
        <a:lstStyle/>
        <a:p>
          <a:endParaRPr kumimoji="1" lang="ja-JP" altLang="en-US"/>
        </a:p>
      </dgm:t>
    </dgm:pt>
    <dgm:pt modelId="{485FC8D6-F0EC-4A22-9FFE-D1B3729B5727}" type="pres">
      <dgm:prSet presAssocID="{FE9C6CBE-7EE9-4F7F-BF88-326E6531A953}" presName="Name0" presStyleCnt="0">
        <dgm:presLayoutVars>
          <dgm:dir/>
          <dgm:resizeHandles val="exact"/>
        </dgm:presLayoutVars>
      </dgm:prSet>
      <dgm:spPr/>
    </dgm:pt>
    <dgm:pt modelId="{80B1EC72-9383-4CA2-BCD7-C73621AEB911}" type="pres">
      <dgm:prSet presAssocID="{FE9C6CBE-7EE9-4F7F-BF88-326E6531A953}" presName="arrow" presStyleLbl="bgShp" presStyleIdx="0" presStyleCnt="1"/>
      <dgm:spPr/>
    </dgm:pt>
    <dgm:pt modelId="{DE359652-EB17-418B-BB35-38C0271F97D8}" type="pres">
      <dgm:prSet presAssocID="{FE9C6CBE-7EE9-4F7F-BF88-326E6531A953}" presName="points" presStyleCnt="0"/>
      <dgm:spPr/>
    </dgm:pt>
    <dgm:pt modelId="{C2B03F4F-5ADC-4965-9F71-0694121396AB}" type="pres">
      <dgm:prSet presAssocID="{B3F8C138-0E2D-4AF1-ADD5-EEECA856E295}" presName="compositeA" presStyleCnt="0"/>
      <dgm:spPr/>
    </dgm:pt>
    <dgm:pt modelId="{A7DCACCA-5BB4-4274-8355-95C2ED0BAB69}" type="pres">
      <dgm:prSet presAssocID="{B3F8C138-0E2D-4AF1-ADD5-EEECA856E295}" presName="textA" presStyleLbl="revTx" presStyleIdx="0" presStyleCnt="4">
        <dgm:presLayoutVars>
          <dgm:bulletEnabled val="1"/>
        </dgm:presLayoutVars>
      </dgm:prSet>
      <dgm:spPr/>
    </dgm:pt>
    <dgm:pt modelId="{4A63A3E0-D6A4-4F76-AFBE-55A3B168FBAE}" type="pres">
      <dgm:prSet presAssocID="{B3F8C138-0E2D-4AF1-ADD5-EEECA856E295}" presName="circleA" presStyleLbl="node1" presStyleIdx="0" presStyleCnt="4"/>
      <dgm:spPr/>
    </dgm:pt>
    <dgm:pt modelId="{B6E4FA2C-5661-4D83-86DE-0892C660A3F2}" type="pres">
      <dgm:prSet presAssocID="{B3F8C138-0E2D-4AF1-ADD5-EEECA856E295}" presName="spaceA" presStyleCnt="0"/>
      <dgm:spPr/>
    </dgm:pt>
    <dgm:pt modelId="{D4E640C9-0B5B-492E-8EA4-1CAE4C5F89A8}" type="pres">
      <dgm:prSet presAssocID="{1F7A185C-BC8A-471E-95A9-E2AD8C46CCA4}" presName="space" presStyleCnt="0"/>
      <dgm:spPr/>
    </dgm:pt>
    <dgm:pt modelId="{44B01856-480C-430B-B210-126F2B732544}" type="pres">
      <dgm:prSet presAssocID="{42C4BA82-3CE8-4FFB-8024-FB7843AAD00E}" presName="compositeB" presStyleCnt="0"/>
      <dgm:spPr/>
    </dgm:pt>
    <dgm:pt modelId="{7B828298-7458-4565-AF5D-478D61DD0CAC}" type="pres">
      <dgm:prSet presAssocID="{42C4BA82-3CE8-4FFB-8024-FB7843AAD00E}" presName="textB" presStyleLbl="revTx" presStyleIdx="1" presStyleCnt="4">
        <dgm:presLayoutVars>
          <dgm:bulletEnabled val="1"/>
        </dgm:presLayoutVars>
      </dgm:prSet>
      <dgm:spPr/>
    </dgm:pt>
    <dgm:pt modelId="{7D246DD4-CC15-432B-9EE8-899671928C36}" type="pres">
      <dgm:prSet presAssocID="{42C4BA82-3CE8-4FFB-8024-FB7843AAD00E}" presName="circleB" presStyleLbl="node1" presStyleIdx="1" presStyleCnt="4"/>
      <dgm:spPr/>
    </dgm:pt>
    <dgm:pt modelId="{48C6E681-BFE4-4CC9-9594-ACC4F818408A}" type="pres">
      <dgm:prSet presAssocID="{42C4BA82-3CE8-4FFB-8024-FB7843AAD00E}" presName="spaceB" presStyleCnt="0"/>
      <dgm:spPr/>
    </dgm:pt>
    <dgm:pt modelId="{05B5A001-FAA5-4B1D-8A23-5C3B122D78B9}" type="pres">
      <dgm:prSet presAssocID="{1E38A8BE-2773-4DAF-962B-17F04FEC996F}" presName="space" presStyleCnt="0"/>
      <dgm:spPr/>
    </dgm:pt>
    <dgm:pt modelId="{FF40D41A-92EF-4AC3-8CBC-4BC06A1792B8}" type="pres">
      <dgm:prSet presAssocID="{72496501-BC93-4ECE-AAAB-EE841C657F81}" presName="compositeA" presStyleCnt="0"/>
      <dgm:spPr/>
    </dgm:pt>
    <dgm:pt modelId="{F3826FEE-8278-4F2D-9ED3-59217BC5E514}" type="pres">
      <dgm:prSet presAssocID="{72496501-BC93-4ECE-AAAB-EE841C657F81}" presName="textA" presStyleLbl="revTx" presStyleIdx="2" presStyleCnt="4">
        <dgm:presLayoutVars>
          <dgm:bulletEnabled val="1"/>
        </dgm:presLayoutVars>
      </dgm:prSet>
      <dgm:spPr/>
    </dgm:pt>
    <dgm:pt modelId="{9A1641A7-8F17-476C-B415-04EF9FD2A648}" type="pres">
      <dgm:prSet presAssocID="{72496501-BC93-4ECE-AAAB-EE841C657F81}" presName="circleA" presStyleLbl="node1" presStyleIdx="2" presStyleCnt="4"/>
      <dgm:spPr/>
    </dgm:pt>
    <dgm:pt modelId="{FC9089E3-977E-488E-80FC-603986B1A207}" type="pres">
      <dgm:prSet presAssocID="{72496501-BC93-4ECE-AAAB-EE841C657F81}" presName="spaceA" presStyleCnt="0"/>
      <dgm:spPr/>
    </dgm:pt>
    <dgm:pt modelId="{928586A1-8F9A-4D3B-AFB6-A87C921F41B1}" type="pres">
      <dgm:prSet presAssocID="{E5DB500A-64EB-4FA8-BC7B-7ECCB6076A38}" presName="space" presStyleCnt="0"/>
      <dgm:spPr/>
    </dgm:pt>
    <dgm:pt modelId="{0D0871E3-CAF6-4753-9DF8-C1784E67AB30}" type="pres">
      <dgm:prSet presAssocID="{E1BD930E-6C89-41E6-BB08-FBC4C06889AD}" presName="compositeB" presStyleCnt="0"/>
      <dgm:spPr/>
    </dgm:pt>
    <dgm:pt modelId="{CA839A22-68FE-415E-8BCA-62E80476CEAD}" type="pres">
      <dgm:prSet presAssocID="{E1BD930E-6C89-41E6-BB08-FBC4C06889AD}" presName="textB" presStyleLbl="revTx" presStyleIdx="3" presStyleCnt="4">
        <dgm:presLayoutVars>
          <dgm:bulletEnabled val="1"/>
        </dgm:presLayoutVars>
      </dgm:prSet>
      <dgm:spPr/>
    </dgm:pt>
    <dgm:pt modelId="{E7231440-F047-44EA-BBEF-292188000373}" type="pres">
      <dgm:prSet presAssocID="{E1BD930E-6C89-41E6-BB08-FBC4C06889AD}" presName="circleB" presStyleLbl="node1" presStyleIdx="3" presStyleCnt="4"/>
      <dgm:spPr/>
    </dgm:pt>
    <dgm:pt modelId="{5D735F77-575B-4E27-85D1-DBC4E273E211}" type="pres">
      <dgm:prSet presAssocID="{E1BD930E-6C89-41E6-BB08-FBC4C06889AD}" presName="spaceB" presStyleCnt="0"/>
      <dgm:spPr/>
    </dgm:pt>
  </dgm:ptLst>
  <dgm:cxnLst>
    <dgm:cxn modelId="{10A93500-9AE3-4CA8-A7CA-3FE8A35BBF30}" type="presOf" srcId="{E1BD930E-6C89-41E6-BB08-FBC4C06889AD}" destId="{CA839A22-68FE-415E-8BCA-62E80476CEAD}" srcOrd="0" destOrd="0" presId="urn:microsoft.com/office/officeart/2005/8/layout/hProcess11"/>
    <dgm:cxn modelId="{1D625D0D-E6B2-4E35-9BEF-65AB5859C426}" srcId="{FE9C6CBE-7EE9-4F7F-BF88-326E6531A953}" destId="{72496501-BC93-4ECE-AAAB-EE841C657F81}" srcOrd="2" destOrd="0" parTransId="{832EFFD3-1EF2-42CC-AFC2-4FBB17A6A65B}" sibTransId="{E5DB500A-64EB-4FA8-BC7B-7ECCB6076A38}"/>
    <dgm:cxn modelId="{9EF8A220-F793-4423-BE01-8EFE859AB885}" srcId="{FE9C6CBE-7EE9-4F7F-BF88-326E6531A953}" destId="{B3F8C138-0E2D-4AF1-ADD5-EEECA856E295}" srcOrd="0" destOrd="0" parTransId="{F776B079-DA3A-4D0A-9461-E4967C8D538F}" sibTransId="{1F7A185C-BC8A-471E-95A9-E2AD8C46CCA4}"/>
    <dgm:cxn modelId="{D684B57B-4EE4-487A-9CE9-08184175F1D1}" type="presOf" srcId="{B3F8C138-0E2D-4AF1-ADD5-EEECA856E295}" destId="{A7DCACCA-5BB4-4274-8355-95C2ED0BAB69}" srcOrd="0" destOrd="0" presId="urn:microsoft.com/office/officeart/2005/8/layout/hProcess11"/>
    <dgm:cxn modelId="{89B35581-BB59-4EF4-A09E-C201763ECDD4}" type="presOf" srcId="{72496501-BC93-4ECE-AAAB-EE841C657F81}" destId="{F3826FEE-8278-4F2D-9ED3-59217BC5E514}" srcOrd="0" destOrd="0" presId="urn:microsoft.com/office/officeart/2005/8/layout/hProcess11"/>
    <dgm:cxn modelId="{66394FB7-13D6-45FB-849E-8BA9810BA9F7}" srcId="{FE9C6CBE-7EE9-4F7F-BF88-326E6531A953}" destId="{E1BD930E-6C89-41E6-BB08-FBC4C06889AD}" srcOrd="3" destOrd="0" parTransId="{9204132D-AA5D-43DC-919E-C358464E500C}" sibTransId="{9E431DC3-A1B3-418F-9AB2-2D24B24EA913}"/>
    <dgm:cxn modelId="{A46DD0C8-A7DC-49DA-94EB-35E58A30C0E6}" type="presOf" srcId="{42C4BA82-3CE8-4FFB-8024-FB7843AAD00E}" destId="{7B828298-7458-4565-AF5D-478D61DD0CAC}" srcOrd="0" destOrd="0" presId="urn:microsoft.com/office/officeart/2005/8/layout/hProcess11"/>
    <dgm:cxn modelId="{D5BF38DD-DC0A-4EC8-8920-2FAE0D3B2DBE}" type="presOf" srcId="{FE9C6CBE-7EE9-4F7F-BF88-326E6531A953}" destId="{485FC8D6-F0EC-4A22-9FFE-D1B3729B5727}" srcOrd="0" destOrd="0" presId="urn:microsoft.com/office/officeart/2005/8/layout/hProcess11"/>
    <dgm:cxn modelId="{C27D08F9-C52F-482D-8DA6-4941B7436637}" srcId="{FE9C6CBE-7EE9-4F7F-BF88-326E6531A953}" destId="{42C4BA82-3CE8-4FFB-8024-FB7843AAD00E}" srcOrd="1" destOrd="0" parTransId="{04FF69EC-6019-40B5-9942-616ECFC77E58}" sibTransId="{1E38A8BE-2773-4DAF-962B-17F04FEC996F}"/>
    <dgm:cxn modelId="{A30DC4B2-7F1E-4C39-B557-5F45B6FA3F12}" type="presParOf" srcId="{485FC8D6-F0EC-4A22-9FFE-D1B3729B5727}" destId="{80B1EC72-9383-4CA2-BCD7-C73621AEB911}" srcOrd="0" destOrd="0" presId="urn:microsoft.com/office/officeart/2005/8/layout/hProcess11"/>
    <dgm:cxn modelId="{A9C316ED-1AC0-4646-9D2A-4A6AAC4D18AC}" type="presParOf" srcId="{485FC8D6-F0EC-4A22-9FFE-D1B3729B5727}" destId="{DE359652-EB17-418B-BB35-38C0271F97D8}" srcOrd="1" destOrd="0" presId="urn:microsoft.com/office/officeart/2005/8/layout/hProcess11"/>
    <dgm:cxn modelId="{967B1AFF-5533-4946-BD44-8585B81FAFB0}" type="presParOf" srcId="{DE359652-EB17-418B-BB35-38C0271F97D8}" destId="{C2B03F4F-5ADC-4965-9F71-0694121396AB}" srcOrd="0" destOrd="0" presId="urn:microsoft.com/office/officeart/2005/8/layout/hProcess11"/>
    <dgm:cxn modelId="{0BA6CDA8-939D-48A4-A4DA-A54FB4294DAB}" type="presParOf" srcId="{C2B03F4F-5ADC-4965-9F71-0694121396AB}" destId="{A7DCACCA-5BB4-4274-8355-95C2ED0BAB69}" srcOrd="0" destOrd="0" presId="urn:microsoft.com/office/officeart/2005/8/layout/hProcess11"/>
    <dgm:cxn modelId="{326F2881-0650-448A-98C0-7724157ADBFE}" type="presParOf" srcId="{C2B03F4F-5ADC-4965-9F71-0694121396AB}" destId="{4A63A3E0-D6A4-4F76-AFBE-55A3B168FBAE}" srcOrd="1" destOrd="0" presId="urn:microsoft.com/office/officeart/2005/8/layout/hProcess11"/>
    <dgm:cxn modelId="{23AB02A5-D305-4F6B-8CF5-46B642938909}" type="presParOf" srcId="{C2B03F4F-5ADC-4965-9F71-0694121396AB}" destId="{B6E4FA2C-5661-4D83-86DE-0892C660A3F2}" srcOrd="2" destOrd="0" presId="urn:microsoft.com/office/officeart/2005/8/layout/hProcess11"/>
    <dgm:cxn modelId="{8E325265-8D8E-4771-B4A3-4DFD8E41267F}" type="presParOf" srcId="{DE359652-EB17-418B-BB35-38C0271F97D8}" destId="{D4E640C9-0B5B-492E-8EA4-1CAE4C5F89A8}" srcOrd="1" destOrd="0" presId="urn:microsoft.com/office/officeart/2005/8/layout/hProcess11"/>
    <dgm:cxn modelId="{A10181D9-3DD8-44A0-ACB4-E463502B3DEA}" type="presParOf" srcId="{DE359652-EB17-418B-BB35-38C0271F97D8}" destId="{44B01856-480C-430B-B210-126F2B732544}" srcOrd="2" destOrd="0" presId="urn:microsoft.com/office/officeart/2005/8/layout/hProcess11"/>
    <dgm:cxn modelId="{893EDCCD-BEF6-4075-BB49-07B22D8618A1}" type="presParOf" srcId="{44B01856-480C-430B-B210-126F2B732544}" destId="{7B828298-7458-4565-AF5D-478D61DD0CAC}" srcOrd="0" destOrd="0" presId="urn:microsoft.com/office/officeart/2005/8/layout/hProcess11"/>
    <dgm:cxn modelId="{D3123285-F9AE-4492-87EC-47EA66CF35ED}" type="presParOf" srcId="{44B01856-480C-430B-B210-126F2B732544}" destId="{7D246DD4-CC15-432B-9EE8-899671928C36}" srcOrd="1" destOrd="0" presId="urn:microsoft.com/office/officeart/2005/8/layout/hProcess11"/>
    <dgm:cxn modelId="{DBB43575-663D-4FBB-8C91-A7C6BFDC09C8}" type="presParOf" srcId="{44B01856-480C-430B-B210-126F2B732544}" destId="{48C6E681-BFE4-4CC9-9594-ACC4F818408A}" srcOrd="2" destOrd="0" presId="urn:microsoft.com/office/officeart/2005/8/layout/hProcess11"/>
    <dgm:cxn modelId="{865C1EC7-357F-4935-A214-AF614700E119}" type="presParOf" srcId="{DE359652-EB17-418B-BB35-38C0271F97D8}" destId="{05B5A001-FAA5-4B1D-8A23-5C3B122D78B9}" srcOrd="3" destOrd="0" presId="urn:microsoft.com/office/officeart/2005/8/layout/hProcess11"/>
    <dgm:cxn modelId="{95E29BB1-AEFE-4080-B5EA-4E3D03E79CC2}" type="presParOf" srcId="{DE359652-EB17-418B-BB35-38C0271F97D8}" destId="{FF40D41A-92EF-4AC3-8CBC-4BC06A1792B8}" srcOrd="4" destOrd="0" presId="urn:microsoft.com/office/officeart/2005/8/layout/hProcess11"/>
    <dgm:cxn modelId="{0400930D-9183-4D0A-8A4C-2266E6997D46}" type="presParOf" srcId="{FF40D41A-92EF-4AC3-8CBC-4BC06A1792B8}" destId="{F3826FEE-8278-4F2D-9ED3-59217BC5E514}" srcOrd="0" destOrd="0" presId="urn:microsoft.com/office/officeart/2005/8/layout/hProcess11"/>
    <dgm:cxn modelId="{0839A63A-7C8F-41F4-9F33-39DD337C6790}" type="presParOf" srcId="{FF40D41A-92EF-4AC3-8CBC-4BC06A1792B8}" destId="{9A1641A7-8F17-476C-B415-04EF9FD2A648}" srcOrd="1" destOrd="0" presId="urn:microsoft.com/office/officeart/2005/8/layout/hProcess11"/>
    <dgm:cxn modelId="{DB7B7A66-9601-458F-B6C2-FC4B1CFEA11E}" type="presParOf" srcId="{FF40D41A-92EF-4AC3-8CBC-4BC06A1792B8}" destId="{FC9089E3-977E-488E-80FC-603986B1A207}" srcOrd="2" destOrd="0" presId="urn:microsoft.com/office/officeart/2005/8/layout/hProcess11"/>
    <dgm:cxn modelId="{2F7934B8-514E-4A91-A22D-F4E95B131CD9}" type="presParOf" srcId="{DE359652-EB17-418B-BB35-38C0271F97D8}" destId="{928586A1-8F9A-4D3B-AFB6-A87C921F41B1}" srcOrd="5" destOrd="0" presId="urn:microsoft.com/office/officeart/2005/8/layout/hProcess11"/>
    <dgm:cxn modelId="{5AA240B7-BFF1-4365-B454-046742AF224E}" type="presParOf" srcId="{DE359652-EB17-418B-BB35-38C0271F97D8}" destId="{0D0871E3-CAF6-4753-9DF8-C1784E67AB30}" srcOrd="6" destOrd="0" presId="urn:microsoft.com/office/officeart/2005/8/layout/hProcess11"/>
    <dgm:cxn modelId="{1426AEC8-154C-4719-8B50-782A8A7C6EF0}" type="presParOf" srcId="{0D0871E3-CAF6-4753-9DF8-C1784E67AB30}" destId="{CA839A22-68FE-415E-8BCA-62E80476CEAD}" srcOrd="0" destOrd="0" presId="urn:microsoft.com/office/officeart/2005/8/layout/hProcess11"/>
    <dgm:cxn modelId="{8AE4D5D3-BAE9-45A0-8E48-03EA5A5162F6}" type="presParOf" srcId="{0D0871E3-CAF6-4753-9DF8-C1784E67AB30}" destId="{E7231440-F047-44EA-BBEF-292188000373}" srcOrd="1" destOrd="0" presId="urn:microsoft.com/office/officeart/2005/8/layout/hProcess11"/>
    <dgm:cxn modelId="{98A07A4A-3DF6-4A40-85C1-CDAA3DF87AEC}" type="presParOf" srcId="{0D0871E3-CAF6-4753-9DF8-C1784E67AB30}" destId="{5D735F77-575B-4E27-85D1-DBC4E273E211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B1EC72-9383-4CA2-BCD7-C73621AEB911}">
      <dsp:nvSpPr>
        <dsp:cNvPr id="0" name=""/>
        <dsp:cNvSpPr/>
      </dsp:nvSpPr>
      <dsp:spPr>
        <a:xfrm>
          <a:off x="0" y="1206817"/>
          <a:ext cx="10058399" cy="1609090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DCACCA-5BB4-4274-8355-95C2ED0BAB69}">
      <dsp:nvSpPr>
        <dsp:cNvPr id="0" name=""/>
        <dsp:cNvSpPr/>
      </dsp:nvSpPr>
      <dsp:spPr>
        <a:xfrm>
          <a:off x="4530" y="0"/>
          <a:ext cx="2179156" cy="16090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199136" numCol="1" spcCol="1270" anchor="b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800" kern="1200" dirty="0"/>
            <a:t>６月中旬</a:t>
          </a:r>
          <a:br>
            <a:rPr kumimoji="1" lang="en-US" altLang="ja-JP" sz="2800" kern="1200" dirty="0"/>
          </a:br>
          <a:r>
            <a:rPr kumimoji="1" lang="ja-JP" altLang="en-US" sz="2800" kern="1200" dirty="0"/>
            <a:t>アンケート</a:t>
          </a:r>
        </a:p>
      </dsp:txBody>
      <dsp:txXfrm>
        <a:off x="4530" y="0"/>
        <a:ext cx="2179156" cy="1609090"/>
      </dsp:txXfrm>
    </dsp:sp>
    <dsp:sp modelId="{4A63A3E0-D6A4-4F76-AFBE-55A3B168FBAE}">
      <dsp:nvSpPr>
        <dsp:cNvPr id="0" name=""/>
        <dsp:cNvSpPr/>
      </dsp:nvSpPr>
      <dsp:spPr>
        <a:xfrm>
          <a:off x="892972" y="1810226"/>
          <a:ext cx="402272" cy="40227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828298-7458-4565-AF5D-478D61DD0CAC}">
      <dsp:nvSpPr>
        <dsp:cNvPr id="0" name=""/>
        <dsp:cNvSpPr/>
      </dsp:nvSpPr>
      <dsp:spPr>
        <a:xfrm>
          <a:off x="2292644" y="2413634"/>
          <a:ext cx="2179156" cy="16090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199136" numCol="1" spcCol="1270" anchor="t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800" kern="1200" dirty="0"/>
            <a:t>６月下旬</a:t>
          </a:r>
          <a:br>
            <a:rPr kumimoji="1" lang="en-US" altLang="ja-JP" sz="2800" kern="1200" dirty="0"/>
          </a:br>
          <a:r>
            <a:rPr kumimoji="1" lang="ja-JP" altLang="en-US" sz="2800" kern="1200" dirty="0"/>
            <a:t>結果集約</a:t>
          </a:r>
        </a:p>
      </dsp:txBody>
      <dsp:txXfrm>
        <a:off x="2292644" y="2413634"/>
        <a:ext cx="2179156" cy="1609090"/>
      </dsp:txXfrm>
    </dsp:sp>
    <dsp:sp modelId="{7D246DD4-CC15-432B-9EE8-899671928C36}">
      <dsp:nvSpPr>
        <dsp:cNvPr id="0" name=""/>
        <dsp:cNvSpPr/>
      </dsp:nvSpPr>
      <dsp:spPr>
        <a:xfrm>
          <a:off x="3181086" y="1810226"/>
          <a:ext cx="402272" cy="40227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826FEE-8278-4F2D-9ED3-59217BC5E514}">
      <dsp:nvSpPr>
        <dsp:cNvPr id="0" name=""/>
        <dsp:cNvSpPr/>
      </dsp:nvSpPr>
      <dsp:spPr>
        <a:xfrm>
          <a:off x="4580758" y="0"/>
          <a:ext cx="2179156" cy="16090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199136" numCol="1" spcCol="1270" anchor="b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800" kern="1200" dirty="0"/>
            <a:t>７月上旬</a:t>
          </a:r>
          <a:br>
            <a:rPr kumimoji="1" lang="en-US" altLang="ja-JP" sz="2800" kern="1200" dirty="0"/>
          </a:br>
          <a:r>
            <a:rPr kumimoji="1" lang="ja-JP" altLang="en-US" sz="2800" kern="1200" dirty="0"/>
            <a:t>検討委員会</a:t>
          </a:r>
        </a:p>
      </dsp:txBody>
      <dsp:txXfrm>
        <a:off x="4580758" y="0"/>
        <a:ext cx="2179156" cy="1609090"/>
      </dsp:txXfrm>
    </dsp:sp>
    <dsp:sp modelId="{9A1641A7-8F17-476C-B415-04EF9FD2A648}">
      <dsp:nvSpPr>
        <dsp:cNvPr id="0" name=""/>
        <dsp:cNvSpPr/>
      </dsp:nvSpPr>
      <dsp:spPr>
        <a:xfrm>
          <a:off x="5469200" y="1810226"/>
          <a:ext cx="402272" cy="40227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839A22-68FE-415E-8BCA-62E80476CEAD}">
      <dsp:nvSpPr>
        <dsp:cNvPr id="0" name=""/>
        <dsp:cNvSpPr/>
      </dsp:nvSpPr>
      <dsp:spPr>
        <a:xfrm>
          <a:off x="6868873" y="2413634"/>
          <a:ext cx="2179156" cy="16090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199136" numCol="1" spcCol="1270" anchor="t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800" kern="1200" dirty="0"/>
            <a:t>７月中旬</a:t>
          </a:r>
          <a:br>
            <a:rPr kumimoji="1" lang="en-US" altLang="ja-JP" sz="2800" kern="1200" dirty="0"/>
          </a:br>
          <a:r>
            <a:rPr kumimoji="1" lang="ja-JP" altLang="en-US" sz="2800" kern="1200" dirty="0"/>
            <a:t>行き先決定</a:t>
          </a:r>
        </a:p>
      </dsp:txBody>
      <dsp:txXfrm>
        <a:off x="6868873" y="2413634"/>
        <a:ext cx="2179156" cy="1609090"/>
      </dsp:txXfrm>
    </dsp:sp>
    <dsp:sp modelId="{E7231440-F047-44EA-BBEF-292188000373}">
      <dsp:nvSpPr>
        <dsp:cNvPr id="0" name=""/>
        <dsp:cNvSpPr/>
      </dsp:nvSpPr>
      <dsp:spPr>
        <a:xfrm>
          <a:off x="7757314" y="1810226"/>
          <a:ext cx="402272" cy="40227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" y="6334316"/>
            <a:ext cx="12192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29D9-E2F9-4618-9342-CA9D1362CB34}" type="datetimeFigureOut">
              <a:rPr kumimoji="1" lang="ja-JP" altLang="en-US" smtClean="0"/>
              <a:t>2022/9/19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7134F-A806-4005-8ED6-6C43C131CD11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34733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29D9-E2F9-4618-9342-CA9D1362CB34}" type="datetimeFigureOut">
              <a:rPr kumimoji="1" lang="ja-JP" altLang="en-US" smtClean="0"/>
              <a:t>2022/9/19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7134F-A806-4005-8ED6-6C43C131CD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83836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29D9-E2F9-4618-9342-CA9D1362CB34}" type="datetimeFigureOut">
              <a:rPr kumimoji="1" lang="ja-JP" altLang="en-US" smtClean="0"/>
              <a:t>2022/9/19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7134F-A806-4005-8ED6-6C43C131CD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2814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29D9-E2F9-4618-9342-CA9D1362CB34}" type="datetimeFigureOut">
              <a:rPr kumimoji="1" lang="ja-JP" altLang="en-US" smtClean="0"/>
              <a:t>2022/9/19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7134F-A806-4005-8ED6-6C43C131CD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3075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29D9-E2F9-4618-9342-CA9D1362CB34}" type="datetimeFigureOut">
              <a:rPr kumimoji="1" lang="ja-JP" altLang="en-US" smtClean="0"/>
              <a:t>2022/9/19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7134F-A806-4005-8ED6-6C43C131CD11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37468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845734"/>
            <a:ext cx="4937760" cy="4023359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29D9-E2F9-4618-9342-CA9D1362CB34}" type="datetimeFigureOut">
              <a:rPr kumimoji="1" lang="ja-JP" altLang="en-US" smtClean="0"/>
              <a:t>2022/9/19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7134F-A806-4005-8ED6-6C43C131CD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31714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5"/>
            <a:ext cx="4937760" cy="32867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29D9-E2F9-4618-9342-CA9D1362CB34}" type="datetimeFigureOut">
              <a:rPr kumimoji="1" lang="ja-JP" altLang="en-US" smtClean="0"/>
              <a:t>2022/9/19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7134F-A806-4005-8ED6-6C43C131CD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7880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29D9-E2F9-4618-9342-CA9D1362CB34}" type="datetimeFigureOut">
              <a:rPr kumimoji="1" lang="ja-JP" altLang="en-US" smtClean="0"/>
              <a:t>2022/9/19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7134F-A806-4005-8ED6-6C43C131CD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3308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29D9-E2F9-4618-9342-CA9D1362CB34}" type="datetimeFigureOut">
              <a:rPr kumimoji="1" lang="ja-JP" altLang="en-US" smtClean="0"/>
              <a:t>2022/9/19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7134F-A806-4005-8ED6-6C43C131CD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92089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9DD629D9-E2F9-4618-9342-CA9D1362CB34}" type="datetimeFigureOut">
              <a:rPr kumimoji="1" lang="ja-JP" altLang="en-US" smtClean="0"/>
              <a:t>2022/9/19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C7134F-A806-4005-8ED6-6C43C131CD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83951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29D9-E2F9-4618-9342-CA9D1362CB34}" type="datetimeFigureOut">
              <a:rPr kumimoji="1" lang="ja-JP" altLang="en-US" smtClean="0"/>
              <a:t>2022/9/19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7134F-A806-4005-8ED6-6C43C131CD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24380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DD629D9-E2F9-4618-9342-CA9D1362CB34}" type="datetimeFigureOut">
              <a:rPr kumimoji="1" lang="ja-JP" altLang="en-US" smtClean="0"/>
              <a:t>2022/9/19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72C7134F-A806-4005-8ED6-6C43C131CD11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5617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  <p:sldLayoutId id="2147483892" r:id="rId2"/>
    <p:sldLayoutId id="2147483893" r:id="rId3"/>
    <p:sldLayoutId id="2147483894" r:id="rId4"/>
    <p:sldLayoutId id="2147483895" r:id="rId5"/>
    <p:sldLayoutId id="2147483896" r:id="rId6"/>
    <p:sldLayoutId id="2147483897" r:id="rId7"/>
    <p:sldLayoutId id="2147483898" r:id="rId8"/>
    <p:sldLayoutId id="2147483899" r:id="rId9"/>
    <p:sldLayoutId id="2147483900" r:id="rId10"/>
    <p:sldLayoutId id="214748390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kumimoji="1"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kumimoji="1"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0C81419-34C8-DCF1-D834-910BE1D1289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5400" dirty="0"/>
              <a:t>２０〇〇年度修学旅行</a:t>
            </a:r>
            <a:br>
              <a:rPr kumimoji="1" lang="en-US" altLang="ja-JP" sz="5400" dirty="0"/>
            </a:br>
            <a:r>
              <a:rPr kumimoji="1" lang="ja-JP" altLang="en-US" sz="5400" dirty="0"/>
              <a:t>行き先希望調査報告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04425881-4830-8C27-EF55-1D9963A7BAC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anchor="ctr">
            <a:normAutofit/>
          </a:bodyPr>
          <a:lstStyle/>
          <a:p>
            <a:r>
              <a:rPr lang="ja-JP" altLang="en-US" sz="2800" dirty="0"/>
              <a:t>青野丘高等学校　修学旅行検討委員会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23309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419041B-D404-A902-E4C2-9EFCFF4848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b="1" dirty="0"/>
              <a:t>修学旅行先決定までのスケジュール</a:t>
            </a:r>
          </a:p>
        </p:txBody>
      </p:sp>
      <p:graphicFrame>
        <p:nvGraphicFramePr>
          <p:cNvPr id="4" name="コンテンツ プレースホルダー 3">
            <a:extLst>
              <a:ext uri="{FF2B5EF4-FFF2-40B4-BE49-F238E27FC236}">
                <a16:creationId xmlns:a16="http://schemas.microsoft.com/office/drawing/2014/main" id="{C9174B4D-E5FC-8ED6-9CC4-B7B3BF7262C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53603429"/>
              </p:ext>
            </p:extLst>
          </p:nvPr>
        </p:nvGraphicFramePr>
        <p:xfrm>
          <a:off x="1096963" y="1846263"/>
          <a:ext cx="1005840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600876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74F4E0E-D9FF-ADC1-65B4-41EB88262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b="1" dirty="0"/>
              <a:t>修学旅行先候補地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F2E5851-055C-2010-C674-CCB7FF63D42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kumimoji="1" lang="en-US" altLang="ja-JP" sz="2800" b="1" dirty="0"/>
          </a:p>
          <a:p>
            <a:pPr marL="0" indent="0">
              <a:buNone/>
            </a:pPr>
            <a:r>
              <a:rPr kumimoji="1" lang="en-US" altLang="ja-JP" sz="2800" b="1" dirty="0"/>
              <a:t>【</a:t>
            </a:r>
            <a:r>
              <a:rPr kumimoji="1" lang="ja-JP" altLang="en-US" sz="2800" b="1" dirty="0"/>
              <a:t>今年度</a:t>
            </a:r>
            <a:r>
              <a:rPr kumimoji="1" lang="en-US" altLang="ja-JP" sz="2800" b="1" dirty="0"/>
              <a:t>】</a:t>
            </a:r>
          </a:p>
          <a:p>
            <a:r>
              <a:rPr kumimoji="1" lang="ja-JP" altLang="en-US" sz="2800" dirty="0"/>
              <a:t>長崎・</a:t>
            </a:r>
            <a:r>
              <a:rPr lang="ja-JP" altLang="en-US" sz="2800" dirty="0"/>
              <a:t>福岡</a:t>
            </a:r>
            <a:endParaRPr kumimoji="1" lang="ja-JP" altLang="en-US" sz="2800" dirty="0"/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9040DF2B-215B-62DF-5BA4-F02F77E2D95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altLang="ja-JP" sz="2800" b="1" dirty="0"/>
          </a:p>
          <a:p>
            <a:pPr marL="0" indent="0">
              <a:buNone/>
            </a:pPr>
            <a:r>
              <a:rPr lang="en-US" altLang="ja-JP" sz="2800" b="1" dirty="0"/>
              <a:t>【</a:t>
            </a:r>
            <a:r>
              <a:rPr lang="ja-JP" altLang="en-US" sz="2800" b="1" dirty="0"/>
              <a:t>次年度候補地</a:t>
            </a:r>
            <a:r>
              <a:rPr lang="en-US" altLang="ja-JP" sz="2800" b="1" dirty="0"/>
              <a:t>】</a:t>
            </a:r>
            <a:endParaRPr kumimoji="1" lang="en-US" altLang="ja-JP" sz="2800" b="1" dirty="0"/>
          </a:p>
          <a:p>
            <a:pPr marL="514350" indent="-514350">
              <a:buFont typeface="+mj-ea"/>
              <a:buAutoNum type="circleNumDbPlain"/>
            </a:pPr>
            <a:r>
              <a:rPr lang="ja-JP" altLang="en-US" sz="2800" dirty="0"/>
              <a:t>北海道</a:t>
            </a:r>
            <a:endParaRPr lang="en-US" altLang="ja-JP" sz="2800" dirty="0"/>
          </a:p>
          <a:p>
            <a:pPr marL="514350" indent="-514350">
              <a:buFont typeface="+mj-ea"/>
              <a:buAutoNum type="circleNumDbPlain"/>
            </a:pPr>
            <a:r>
              <a:rPr lang="ja-JP" altLang="en-US" sz="2800" dirty="0"/>
              <a:t>大阪・兵庫</a:t>
            </a:r>
            <a:endParaRPr lang="en-US" altLang="ja-JP" sz="2800" dirty="0"/>
          </a:p>
          <a:p>
            <a:pPr marL="514350" indent="-514350">
              <a:buFont typeface="+mj-ea"/>
              <a:buAutoNum type="circleNumDbPlain"/>
            </a:pPr>
            <a:r>
              <a:rPr kumimoji="1" lang="ja-JP" altLang="en-US" sz="2800" dirty="0"/>
              <a:t>兵庫・広島</a:t>
            </a:r>
            <a:endParaRPr kumimoji="1" lang="en-US" altLang="ja-JP" sz="2800" dirty="0"/>
          </a:p>
          <a:p>
            <a:pPr marL="514350" indent="-514350">
              <a:buFont typeface="+mj-ea"/>
              <a:buAutoNum type="circleNumDbPlain"/>
            </a:pPr>
            <a:r>
              <a:rPr kumimoji="1" lang="ja-JP" altLang="en-US" sz="2800" dirty="0"/>
              <a:t>長崎・福岡</a:t>
            </a:r>
            <a:endParaRPr kumimoji="1" lang="en-US" altLang="ja-JP" sz="2800" dirty="0"/>
          </a:p>
          <a:p>
            <a:pPr marL="514350" indent="-514350">
              <a:buFont typeface="+mj-ea"/>
              <a:buAutoNum type="circleNumDbPlain"/>
            </a:pPr>
            <a:r>
              <a:rPr kumimoji="1" lang="ja-JP" altLang="en-US" sz="2800" dirty="0"/>
              <a:t>沖縄</a:t>
            </a:r>
            <a:endParaRPr kumimoji="1" lang="en-US" altLang="ja-JP" sz="2800" dirty="0"/>
          </a:p>
          <a:p>
            <a:endParaRPr kumimoji="1" lang="ja-JP" altLang="en-US" sz="2800" dirty="0"/>
          </a:p>
          <a:p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9727858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462FB7F-64B7-7398-DDB5-1D82C213BC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行き先希望集計結果</a:t>
            </a:r>
          </a:p>
        </p:txBody>
      </p:sp>
      <p:graphicFrame>
        <p:nvGraphicFramePr>
          <p:cNvPr id="6" name="コンテンツ プレースホルダー 5">
            <a:extLst>
              <a:ext uri="{FF2B5EF4-FFF2-40B4-BE49-F238E27FC236}">
                <a16:creationId xmlns:a16="http://schemas.microsoft.com/office/drawing/2014/main" id="{0ACECD83-D0A8-CFC8-2F88-10243584D3F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22642612"/>
              </p:ext>
            </p:extLst>
          </p:nvPr>
        </p:nvGraphicFramePr>
        <p:xfrm>
          <a:off x="784224" y="2081213"/>
          <a:ext cx="6423026" cy="43132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矢印: 右 8">
            <a:extLst>
              <a:ext uri="{FF2B5EF4-FFF2-40B4-BE49-F238E27FC236}">
                <a16:creationId xmlns:a16="http://schemas.microsoft.com/office/drawing/2014/main" id="{C7D1DF01-0334-8FE8-08ED-DF8E129564C4}"/>
              </a:ext>
            </a:extLst>
          </p:cNvPr>
          <p:cNvSpPr/>
          <p:nvPr/>
        </p:nvSpPr>
        <p:spPr>
          <a:xfrm>
            <a:off x="6718300" y="3520441"/>
            <a:ext cx="1092200" cy="1485900"/>
          </a:xfrm>
          <a:prstGeom prst="rightArrow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2A1EA0DA-7F38-90CA-E57F-FFFD59F603EC}"/>
              </a:ext>
            </a:extLst>
          </p:cNvPr>
          <p:cNvSpPr txBox="1"/>
          <p:nvPr/>
        </p:nvSpPr>
        <p:spPr>
          <a:xfrm>
            <a:off x="8512751" y="3570894"/>
            <a:ext cx="309571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/>
              <a:t>沖縄県、北海道、</a:t>
            </a:r>
            <a:endParaRPr kumimoji="1" lang="en-US" altLang="ja-JP" sz="2800" dirty="0"/>
          </a:p>
          <a:p>
            <a:r>
              <a:rPr kumimoji="1" lang="ja-JP" altLang="en-US" sz="2800" dirty="0"/>
              <a:t>大阪・兵庫の順に　</a:t>
            </a:r>
            <a:endParaRPr kumimoji="1" lang="en-US" altLang="ja-JP" sz="2800" dirty="0"/>
          </a:p>
          <a:p>
            <a:r>
              <a:rPr kumimoji="1" lang="ja-JP" altLang="en-US" sz="2800" dirty="0"/>
              <a:t>希望者が多い</a:t>
            </a:r>
            <a:endParaRPr kumimoji="1" lang="en-US" altLang="ja-JP" sz="2800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33B41407-DFCB-C819-CD24-E22475C5B9C8}"/>
              </a:ext>
            </a:extLst>
          </p:cNvPr>
          <p:cNvSpPr txBox="1"/>
          <p:nvPr/>
        </p:nvSpPr>
        <p:spPr>
          <a:xfrm>
            <a:off x="5600700" y="5727700"/>
            <a:ext cx="195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(n=118)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64968904"/>
      </p:ext>
    </p:extLst>
  </p:cSld>
  <p:clrMapOvr>
    <a:masterClrMapping/>
  </p:clrMapOvr>
</p:sld>
</file>

<file path=ppt/theme/theme1.xml><?xml version="1.0" encoding="utf-8"?>
<a:theme xmlns:a="http://schemas.openxmlformats.org/drawingml/2006/main" name="レトロスペクト">
  <a:themeElements>
    <a:clrScheme name="レトロスペクト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レトロスペク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レトロスペクト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2665</TotalTime>
  <Words>101</Words>
  <PresentationFormat>ワイド画面</PresentationFormat>
  <Paragraphs>28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7" baseType="lpstr">
      <vt:lpstr>Calibri</vt:lpstr>
      <vt:lpstr>Calibri Light</vt:lpstr>
      <vt:lpstr>レトロスペクト</vt:lpstr>
      <vt:lpstr>２０〇〇年度修学旅行 行き先希望調査報告</vt:lpstr>
      <vt:lpstr>修学旅行先決定までのスケジュール</vt:lpstr>
      <vt:lpstr>修学旅行先候補地</vt:lpstr>
      <vt:lpstr>行き先希望集計結果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2022-08-25T05:17:19Z</dcterms:created>
  <dcterms:modified xsi:type="dcterms:W3CDTF">2022-09-19T14:03:21Z</dcterms:modified>
</cp:coreProperties>
</file>